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75" r:id="rId4"/>
    <p:sldId id="260" r:id="rId5"/>
    <p:sldId id="261" r:id="rId6"/>
    <p:sldId id="269" r:id="rId7"/>
    <p:sldId id="262" r:id="rId8"/>
    <p:sldId id="264" r:id="rId9"/>
    <p:sldId id="267" r:id="rId10"/>
    <p:sldId id="270" r:id="rId11"/>
    <p:sldId id="274" r:id="rId12"/>
    <p:sldId id="288" r:id="rId13"/>
    <p:sldId id="289" r:id="rId14"/>
    <p:sldId id="292" r:id="rId15"/>
    <p:sldId id="276" r:id="rId16"/>
    <p:sldId id="278" r:id="rId17"/>
    <p:sldId id="281" r:id="rId18"/>
    <p:sldId id="284" r:id="rId19"/>
    <p:sldId id="286" r:id="rId20"/>
    <p:sldId id="272" r:id="rId21"/>
    <p:sldId id="28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E0CEE-3AE7-FAB5-4FE2-E6953ECDF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39BC0F-706E-F1E1-CB8E-603BB4297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2532D-2B0B-B357-2520-50CB2AB8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58C600-D6B5-E14A-D1B2-87EE1ED7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362DB-5F97-1739-4F33-9ACA22CF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40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16223-C437-8914-5E58-C26BC74F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E4A0BC-3B52-2B5E-CAA2-E5A4818B2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779526-178F-BD15-AE3F-46E7F489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5EC80-ACB2-3392-E936-D2587D78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4D9B7-7BAE-0B33-DE25-2BC00155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24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C48215-CF5D-9F13-BDCB-7747807DD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B9BB6F-915A-20C3-4C49-641DC8663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D3558-4250-9D63-A6A2-6294055BE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49BF1-9C17-9357-4E88-25673570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34DB67-49D1-CF51-5D75-FFF187E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72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E64E9-182E-D30D-4397-712CBB3D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652B8-588D-2D88-BD6A-C4E55152B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9817DA-077B-ABAF-64AF-1B59AF11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3E6609-B4F6-6AC2-FAC3-5B9C0E62D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6D063-1330-F348-E8CC-4282107B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69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F22A7-969D-8678-FD8E-669B0A69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5EFC50-7C92-9DF3-7A2A-3A549B699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07CB0-2BFA-8DE6-EBA3-153DA6756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462A8-2166-A02D-DF5D-E680878D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3C55AF-EF2C-3E90-617A-9C157D268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5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64BFA-EA10-D5C8-01D9-B9699D1D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07214-6974-D59C-1185-0A3F12E8E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8752C7-40DA-B078-770F-CFEA86D5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E1D8F5-1FFF-1416-6A7B-FD51474C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858DD3-F2BB-09DA-5C49-73CAEE8E6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7E708-8F2E-D81B-F423-1B34DBA6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70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847A-783E-4C73-213B-5596DAC5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5274B0-F77C-E79B-8D6D-F203A863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709981-3542-A8FF-4798-86CC92912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0D42ED-7D61-0527-519B-86943BCA8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AF679B-E10A-E039-A0F2-DCD0AD72A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5736E4-10A8-D9AA-C75E-3B05AE90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69F169-1394-443A-23FF-14F6F4C8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C2B116-0B15-5138-431A-6B08A32FD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0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65898-91CD-E933-7199-D2DCDE1D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7D74D1-BFDD-4C0B-BB83-FD38822E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49D70E-737D-4A90-3D71-912DD9FD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1C5F8B-34A1-7C9C-1618-AA196697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089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1F5F83-8C5D-6C78-12FC-FFB9EC23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EA4448-F59D-2094-3104-A3AD8EE1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05E282-CF0E-C051-621A-B21CE574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00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051B2-DD8D-3CE1-80FC-43CB911D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891F65-C6B7-7CCD-A77E-1408084D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13E03B-E141-496B-37C8-C6BC50A75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96A693-0935-126C-CA6C-704A5E2D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DE7735-F347-5942-0FD6-05659E19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1BA97C-8F8C-13F7-F4D0-4F3AA7ED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54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05639-D06A-7C7E-827C-5D00B7D0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1A68CA-899D-CFB2-1FF0-E35C24597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29EEB5-D915-1C62-1A73-7CF2E5364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2E014D-A83B-220E-1EA4-4FBDDF7E0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BB6ED9-7E20-11C7-71AC-157577F6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CFCF7C-29D1-C751-5933-F68873A17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54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93D8CE-E292-9F1D-CB79-B7D616C22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E1E11-5D12-76A9-D1D2-7DAE0AAD1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B0235-B53B-6BC7-7CD3-8AB39B3A6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EBD3B-91F4-4DA4-A5C7-B9E4849A5E6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58172-4AAE-DE6D-36DE-727F338CF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CA2A6-B858-121F-AE8B-9F6471DC8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7DEE-F09E-4770-941E-D0FE78B8E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72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ECB3D9-80AB-27EA-3E6A-4E3F02C256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TIH </a:t>
            </a:r>
            <a:r>
              <a:rPr lang="ko-KR" altLang="en-US" dirty="0"/>
              <a:t>메타버스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170B55-C01B-9B5C-3764-C02C3193A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하우징</a:t>
            </a:r>
            <a:r>
              <a:rPr lang="en-US" altLang="ko-KR" dirty="0"/>
              <a:t>.</a:t>
            </a:r>
            <a:r>
              <a:rPr lang="ko-KR" altLang="en-US" dirty="0"/>
              <a:t>레퍼런스와 플랫폼 명칭에 대한 발표자료</a:t>
            </a:r>
          </a:p>
        </p:txBody>
      </p:sp>
    </p:spTree>
    <p:extLst>
      <p:ext uri="{BB962C8B-B14F-4D97-AF65-F5344CB8AC3E}">
        <p14:creationId xmlns:p14="http://schemas.microsoft.com/office/powerpoint/2010/main" val="21307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8340F2-42CC-E129-95C4-359BD26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5162"/>
            <a:ext cx="4153767" cy="166797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템플릿 배치</a:t>
            </a:r>
          </a:p>
        </p:txBody>
      </p:sp>
      <p:pic>
        <p:nvPicPr>
          <p:cNvPr id="6" name="그림 5" descr="스크린샷, 잔디, 경기이(가) 표시된 사진&#10;&#10;자동 생성된 설명">
            <a:extLst>
              <a:ext uri="{FF2B5EF4-FFF2-40B4-BE49-F238E27FC236}">
                <a16:creationId xmlns:a16="http://schemas.microsoft.com/office/drawing/2014/main" id="{42537DDF-FBAA-1E9E-BBB5-057BF3C0D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2" r="-1" b="-1"/>
          <a:stretch/>
        </p:blipFill>
        <p:spPr>
          <a:xfrm>
            <a:off x="838199" y="536943"/>
            <a:ext cx="4153757" cy="3900336"/>
          </a:xfrm>
          <a:prstGeom prst="rect">
            <a:avLst/>
          </a:prstGeom>
        </p:spPr>
      </p:pic>
      <p:pic>
        <p:nvPicPr>
          <p:cNvPr id="5" name="그림 4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B1CF4E49-2377-319C-A2DB-855424B52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1" r="-2" b="15482"/>
          <a:stretch/>
        </p:blipFill>
        <p:spPr>
          <a:xfrm>
            <a:off x="5183372" y="536943"/>
            <a:ext cx="6304539" cy="390033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9C98D-3059-E55A-9089-9C04775BF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72" y="4625162"/>
            <a:ext cx="6304540" cy="1667975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이미 존재하는 템플릿을 배치할 수 있음</a:t>
            </a:r>
            <a:endParaRPr lang="en-US" altLang="ko-KR" sz="2000" dirty="0"/>
          </a:p>
          <a:p>
            <a:r>
              <a:rPr lang="ko-KR" altLang="en-US" sz="2000" dirty="0"/>
              <a:t>해당 템플릿을 게임내에 존재하는 재화로 구매가능</a:t>
            </a:r>
          </a:p>
        </p:txBody>
      </p:sp>
    </p:spTree>
    <p:extLst>
      <p:ext uri="{BB962C8B-B14F-4D97-AF65-F5344CB8AC3E}">
        <p14:creationId xmlns:p14="http://schemas.microsoft.com/office/powerpoint/2010/main" val="173048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609E9-249B-ABA2-5EF0-E30E8BABD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템플릿 배치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975DF1-BE69-0859-34C8-72052971F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72" r="1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AD6F7A-93CF-0B2D-F5A9-3025648A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탬플릿끼리</a:t>
            </a:r>
            <a:r>
              <a:rPr lang="ko-KR" altLang="en-US" sz="2000" dirty="0"/>
              <a:t> 겹치는 것도 가능함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겹쳤을 때 충돌하는 물체는 삭제 처리가 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098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B303A4D-D095-407C-B8FE-A58F54FA9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ko-KR" altLang="en-US" sz="4800" dirty="0"/>
              <a:t>빌드</a:t>
            </a:r>
            <a:br>
              <a:rPr lang="en-US" altLang="ko-KR" sz="4800" dirty="0"/>
            </a:br>
            <a:r>
              <a:rPr lang="ko-KR" altLang="en-US" sz="4800" dirty="0"/>
              <a:t>천장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C0E2DB-AEB2-7670-B085-4F99A2C0B0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8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08C1A3-B3BA-DC9C-F9D8-3DCB33BC9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17" r="-3" b="-3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A0C81-4A0D-EB1C-C293-D8A80826E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 fontScale="92500"/>
          </a:bodyPr>
          <a:lstStyle/>
          <a:p>
            <a:r>
              <a:rPr lang="ko-KR" altLang="en-US" sz="2200" dirty="0" err="1"/>
              <a:t>심즈</a:t>
            </a:r>
            <a:r>
              <a:rPr lang="en-US" altLang="ko-KR" sz="2200" dirty="0"/>
              <a:t>4 </a:t>
            </a:r>
            <a:r>
              <a:rPr lang="ko-KR" altLang="en-US" sz="2200" dirty="0"/>
              <a:t>에서 변경이 불가능한 </a:t>
            </a:r>
            <a:r>
              <a:rPr lang="ko-KR" altLang="en-US" sz="2200" dirty="0" err="1"/>
              <a:t>부분중</a:t>
            </a:r>
            <a:r>
              <a:rPr lang="ko-KR" altLang="en-US" sz="2200" dirty="0"/>
              <a:t> 하나가 천장임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심지어 </a:t>
            </a:r>
            <a:r>
              <a:rPr lang="ko-KR" altLang="en-US" sz="2200" dirty="0" err="1"/>
              <a:t>윗층과</a:t>
            </a:r>
            <a:r>
              <a:rPr lang="ko-KR" altLang="en-US" sz="2200" dirty="0"/>
              <a:t> 아래층이 </a:t>
            </a:r>
            <a:r>
              <a:rPr lang="ko-KR" altLang="en-US" sz="2200" dirty="0" err="1"/>
              <a:t>딱붙어</a:t>
            </a:r>
            <a:r>
              <a:rPr lang="ko-KR" altLang="en-US" sz="2200" dirty="0"/>
              <a:t> </a:t>
            </a:r>
            <a:r>
              <a:rPr lang="ko-KR" altLang="en-US" sz="2200" dirty="0" err="1"/>
              <a:t>있어야하는</a:t>
            </a:r>
            <a:r>
              <a:rPr lang="ko-KR" altLang="en-US" sz="2200" dirty="0"/>
              <a:t> 이유가 많아서인지 천장과 물체의 겹침을 제대로 처리하지 않음</a:t>
            </a:r>
            <a:r>
              <a:rPr lang="en-US" altLang="ko-KR" sz="2200" dirty="0"/>
              <a:t>.</a:t>
            </a:r>
          </a:p>
          <a:p>
            <a:pPr lvl="1"/>
            <a:r>
              <a:rPr lang="ko-KR" altLang="en-US" sz="1800" dirty="0"/>
              <a:t>그래서 그냥 창문과 같이 </a:t>
            </a:r>
            <a:r>
              <a:rPr lang="ko-KR" altLang="en-US" sz="1800" dirty="0" err="1"/>
              <a:t>막아놓은</a:t>
            </a:r>
            <a:r>
              <a:rPr lang="ko-KR" altLang="en-US" sz="1800" dirty="0"/>
              <a:t> 모습이 보이지만 인테리어 </a:t>
            </a:r>
            <a:r>
              <a:rPr lang="ko-KR" altLang="en-US" sz="1800" dirty="0" err="1"/>
              <a:t>물체에대해서는</a:t>
            </a:r>
            <a:r>
              <a:rPr lang="ko-KR" altLang="en-US" sz="1800" dirty="0"/>
              <a:t> 제대로 막지 못했음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7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4CA08B7-4716-4E27-A721-D79C91A21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42933-0A94-4AA9-97E0-FB2288C19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4F2B00-CCCF-4809-9060-BF27174FD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3E2DBD-A7A5-4BF5-A992-DBD2E062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254DFF-E2E0-49A3-8171-E187F39D6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5BF8AC9-10AA-4E6A-A51E-BC3868E0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0B2B43-CFE1-4B34-9AFC-7AA57060E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92F43BB-4B6D-4E46-8A9F-00DC68069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7BC89B9-A6CD-482B-9352-638D0E05A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048164" y="96044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프레임 장식이 있는 노란색 벽에 소파에 쿠션">
            <a:extLst>
              <a:ext uri="{FF2B5EF4-FFF2-40B4-BE49-F238E27FC236}">
                <a16:creationId xmlns:a16="http://schemas.microsoft.com/office/drawing/2014/main" id="{3B657882-9FCE-4012-E13B-0710BD30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0014" r="-1" b="-1"/>
          <a:stretch/>
        </p:blipFill>
        <p:spPr>
          <a:xfrm>
            <a:off x="749021" y="-2704"/>
            <a:ext cx="10731726" cy="61322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94E648-B4C2-B6E8-A5D2-E608E869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4800">
                <a:solidFill>
                  <a:schemeClr val="bg1"/>
                </a:solidFill>
              </a:rPr>
              <a:t>인테리어</a:t>
            </a:r>
            <a:endParaRPr lang="en-US" altLang="ko-KR" sz="480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853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07850-0EBE-7839-07FE-3D4111C8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심즈</a:t>
            </a:r>
            <a:r>
              <a:rPr lang="en-US" altLang="ko-KR" dirty="0"/>
              <a:t>4 </a:t>
            </a:r>
            <a:r>
              <a:rPr lang="ko-KR" altLang="en-US" dirty="0"/>
              <a:t>인테리어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81B67-8BC2-9451-E0E6-619A49F6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빌딩과 마찬가지로 내부의 점 시스템을 따른다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인테리어 물체의 크기 변경이 가능하며 동적으로 크기를 체크하여 배치가 가능한지 확인한다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400" dirty="0"/>
              <a:t>최소한의 겹침 방지 영역은 존재한다</a:t>
            </a:r>
            <a:r>
              <a:rPr lang="en-US" altLang="ko-KR" sz="1400" dirty="0"/>
              <a:t>.</a:t>
            </a:r>
          </a:p>
          <a:p>
            <a:r>
              <a:rPr lang="ko-KR" altLang="en-US" sz="1800" dirty="0" err="1"/>
              <a:t>물체끼리의</a:t>
            </a:r>
            <a:r>
              <a:rPr lang="ko-KR" altLang="en-US" sz="1800" dirty="0"/>
              <a:t> 상호작용 또한 벽과 마찬가지로 존재한다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수평적으로 배치하는 물체들에 관해서는 충돌을 엄격하게 확인하지만 수직으로 배치하는 물체들은 엄격하게 확인하지 않는다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4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35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FA101C-BEAC-2936-F54E-C46CB288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인테리어</a:t>
            </a:r>
            <a:br>
              <a:rPr lang="en-US" altLang="ko-KR" sz="2600" dirty="0"/>
            </a:br>
            <a:r>
              <a:rPr lang="ko-KR" altLang="en-US" sz="2600" dirty="0"/>
              <a:t>내부 점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90352C-3A94-F8C7-6E1A-00F13BAE0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7" r="18479" b="2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802C97-3A6D-F966-A216-124912C6D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5" r="16341" b="2"/>
          <a:stretch/>
        </p:blipFill>
        <p:spPr>
          <a:xfrm>
            <a:off x="8260080" y="-6"/>
            <a:ext cx="3931920" cy="40050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1EF312-18B8-38E1-3C2F-E2F7470A0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8" r="12028" b="2"/>
          <a:stretch/>
        </p:blipFill>
        <p:spPr>
          <a:xfrm>
            <a:off x="4120896" y="-13417"/>
            <a:ext cx="3931920" cy="40050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64DE8-87F6-1CBC-7E9E-29DDB6477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 fontScale="92500" lnSpcReduction="20000"/>
          </a:bodyPr>
          <a:lstStyle/>
          <a:p>
            <a:r>
              <a:rPr lang="ko-KR" altLang="en-US" sz="1800" dirty="0"/>
              <a:t>빌딩의 점 시스템과 같이 배치가 가능한 가상의 점이 존재하고 그 점을 중심으로 배치가 이루어지게 되어있음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해당 점과 충돌체의 겹침을 체크하고 그에 따른 동작을 하게 만들었음</a:t>
            </a:r>
            <a:endParaRPr lang="en-US" altLang="ko-KR" sz="1800" dirty="0"/>
          </a:p>
          <a:p>
            <a:r>
              <a:rPr lang="ko-KR" altLang="en-US" sz="1800" dirty="0"/>
              <a:t>점 시스템 덕분에 그리드 같이 반 이산적 배치가 가능함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스케일을 변경시킬 수 있음</a:t>
            </a:r>
          </a:p>
        </p:txBody>
      </p:sp>
    </p:spTree>
    <p:extLst>
      <p:ext uri="{BB962C8B-B14F-4D97-AF65-F5344CB8AC3E}">
        <p14:creationId xmlns:p14="http://schemas.microsoft.com/office/powerpoint/2010/main" val="20949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AB65AE-A08D-4F43-8E53-5F1B8D84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8641CC-5F26-D8AB-5E47-E73C9359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25162"/>
            <a:ext cx="4153767" cy="1667975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인테리어</a:t>
            </a:r>
            <a:br>
              <a:rPr lang="en-US" altLang="ko-KR" sz="2600" dirty="0"/>
            </a:br>
            <a:r>
              <a:rPr lang="ko-KR" altLang="en-US" sz="2600" dirty="0"/>
              <a:t>스냅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392A30-7263-BC4F-F19C-AEF91F0DC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" r="12614" b="-1"/>
          <a:stretch/>
        </p:blipFill>
        <p:spPr>
          <a:xfrm>
            <a:off x="838199" y="536943"/>
            <a:ext cx="4153757" cy="3900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2936BF1-0D3B-5247-A7AD-34DD60FA9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0" r="-2" b="5714"/>
          <a:stretch/>
        </p:blipFill>
        <p:spPr>
          <a:xfrm>
            <a:off x="5183372" y="536943"/>
            <a:ext cx="6304539" cy="390033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BF250-0032-039F-0140-3A1EEBCA4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372" y="4625162"/>
            <a:ext cx="6304540" cy="1667975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특정 물체를 연속해서 겹치고 방향을 바꾸면 스냅이 되는 기능이 존재함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근처의 물체와 상호작용이 자동으로 이루어짐</a:t>
            </a:r>
            <a:endParaRPr lang="en-US" altLang="ko-KR" sz="2000" dirty="0"/>
          </a:p>
          <a:p>
            <a:r>
              <a:rPr lang="ko-KR" altLang="en-US" sz="2000" dirty="0"/>
              <a:t>대각선의 스냅은 작동하지 않음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167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E04F7DF-2535-4AB8-A03F-F91F0F381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2096AE-23F8-D9B1-8ABB-270481261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457177" cy="164592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인테리어</a:t>
            </a:r>
            <a:br>
              <a:rPr lang="en-US" altLang="ko-KR" sz="2800" dirty="0"/>
            </a:br>
            <a:r>
              <a:rPr lang="ko-KR" altLang="en-US" sz="2800" dirty="0"/>
              <a:t>수평 배치와 물체의 점 시스템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725A0-90D0-E801-5719-894FFB58A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 fontScale="92500" lnSpcReduction="10000"/>
          </a:bodyPr>
          <a:lstStyle/>
          <a:p>
            <a:r>
              <a:rPr lang="ko-KR" altLang="en-US" sz="1700" dirty="0"/>
              <a:t>무언가를 올릴 수 있는 물체 또한 물체 고유의 점 시스템을 가짐</a:t>
            </a:r>
            <a:endParaRPr lang="en-US" altLang="ko-KR" sz="1700" dirty="0"/>
          </a:p>
          <a:p>
            <a:r>
              <a:rPr lang="ko-KR" altLang="en-US" sz="1700" dirty="0"/>
              <a:t>물체를 겹쳐서 배치할 수 는 없게 점이 </a:t>
            </a:r>
            <a:r>
              <a:rPr lang="ko-KR" altLang="en-US" sz="1700" dirty="0" err="1"/>
              <a:t>배치되어있고</a:t>
            </a:r>
            <a:r>
              <a:rPr lang="en-US" altLang="ko-KR" sz="1700" dirty="0"/>
              <a:t>, </a:t>
            </a:r>
            <a:r>
              <a:rPr lang="ko-KR" altLang="en-US" sz="1700" dirty="0"/>
              <a:t>배치 할 수 있는 점은 물체의 </a:t>
            </a:r>
            <a:r>
              <a:rPr lang="ko-KR" altLang="en-US" sz="1700" dirty="0" err="1"/>
              <a:t>버텍스를</a:t>
            </a:r>
            <a:r>
              <a:rPr lang="ko-KR" altLang="en-US" sz="1700" dirty="0"/>
              <a:t> 그대로 따르지는 않는 것으로 보임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바닥의 점은 점 시스템이 어떻게 되어있는지를 보여줌</a:t>
            </a:r>
            <a:r>
              <a:rPr lang="en-US" altLang="ko-KR" sz="1700" dirty="0"/>
              <a:t>.</a:t>
            </a:r>
          </a:p>
          <a:p>
            <a:r>
              <a:rPr lang="ko-KR" altLang="en-US" sz="1700" dirty="0"/>
              <a:t>가장 작은 물체로 물체의 점을 찍으니 대칭적인 부분도 있고 랜덤인 부분도 있음</a:t>
            </a:r>
            <a:r>
              <a:rPr lang="en-US" altLang="ko-KR" sz="1700" dirty="0"/>
              <a:t>. </a:t>
            </a:r>
            <a:r>
              <a:rPr lang="ko-KR" altLang="en-US" sz="1700" dirty="0"/>
              <a:t>아마도 상호작용 이나 충돌을 고려한 점 </a:t>
            </a:r>
            <a:r>
              <a:rPr lang="ko-KR" altLang="en-US" sz="1700" dirty="0" err="1"/>
              <a:t>배치인듯함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4A1D6C-EEA8-C467-F6BA-557A34713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4" r="15899" b="-4"/>
          <a:stretch/>
        </p:blipFill>
        <p:spPr>
          <a:xfrm>
            <a:off x="246888" y="2606462"/>
            <a:ext cx="2834640" cy="3639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ADD387-8452-6736-4DEE-8BB02B5F7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4" r="12680" b="-4"/>
          <a:stretch/>
        </p:blipFill>
        <p:spPr>
          <a:xfrm>
            <a:off x="9290304" y="2599364"/>
            <a:ext cx="2834640" cy="36393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2A1B3C-6048-6495-FCAD-9D1078514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" r="39243"/>
          <a:stretch/>
        </p:blipFill>
        <p:spPr>
          <a:xfrm>
            <a:off x="6275832" y="2606462"/>
            <a:ext cx="2834640" cy="36393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C4B5E3-5FBD-8B86-4295-E156B9DB85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0" r="20083" b="-4"/>
          <a:stretch/>
        </p:blipFill>
        <p:spPr>
          <a:xfrm>
            <a:off x="3261360" y="2599364"/>
            <a:ext cx="2834640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13E38F-F8AF-B6D9-FC0E-B9F7B439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ko-KR" altLang="en-US" sz="2800" dirty="0"/>
              <a:t>인테리어</a:t>
            </a:r>
            <a:br>
              <a:rPr lang="en-US" altLang="ko-KR" sz="2800" dirty="0"/>
            </a:br>
            <a:r>
              <a:rPr lang="ko-KR" altLang="en-US" sz="2800" dirty="0"/>
              <a:t>물체의 스케일 변화에 따른 물체 배치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594AD5-3BE5-8A85-0420-DFCAFD331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4" t="4445" r="5720" b="41009"/>
          <a:stretch/>
        </p:blipFill>
        <p:spPr>
          <a:xfrm>
            <a:off x="681548" y="320040"/>
            <a:ext cx="5034655" cy="39270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90ACE6-0850-C482-24A2-6979C9A19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53" t="8187" r="32" b="38998"/>
          <a:stretch/>
        </p:blipFill>
        <p:spPr>
          <a:xfrm>
            <a:off x="6472748" y="320040"/>
            <a:ext cx="5034655" cy="3927031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27FF22-1181-35EC-3A5B-8ACD7F65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/>
          </a:bodyPr>
          <a:lstStyle/>
          <a:p>
            <a:r>
              <a:rPr lang="ko-KR" altLang="en-US" sz="2200" dirty="0"/>
              <a:t>스케일 변화에 따른 물체 배치와 충돌체의 범위가 동적으로 </a:t>
            </a:r>
            <a:r>
              <a:rPr lang="ko-KR" altLang="en-US" sz="2200" dirty="0" err="1"/>
              <a:t>변경이됨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하지만 일반적인 </a:t>
            </a:r>
            <a:r>
              <a:rPr lang="en-US" altLang="ko-KR" sz="2200" dirty="0" err="1"/>
              <a:t>ui</a:t>
            </a:r>
            <a:r>
              <a:rPr lang="en-US" altLang="ko-KR" sz="2200" dirty="0"/>
              <a:t> </a:t>
            </a:r>
            <a:r>
              <a:rPr lang="ko-KR" altLang="en-US" sz="2200" dirty="0"/>
              <a:t>에는 표시가 안되며 특정한 키를 눌러야 배치가 가능함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357283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ECC98D-2DF0-E3C8-2D23-2EFA6472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ko-KR" altLang="en-US" sz="5400" dirty="0"/>
              <a:t>인테리어</a:t>
            </a:r>
            <a:br>
              <a:rPr lang="en-US" altLang="ko-KR" sz="5400" dirty="0"/>
            </a:br>
            <a:r>
              <a:rPr lang="ko-KR" altLang="en-US" sz="5400" dirty="0"/>
              <a:t>수직 배치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372E75-959D-31EF-D41B-49088EAED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42"/>
          <a:stretch/>
        </p:blipFill>
        <p:spPr>
          <a:xfrm>
            <a:off x="4654295" y="630936"/>
            <a:ext cx="5024573" cy="391363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208FE-0038-50CD-DDF5-E6B61BF3A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ko-KR" altLang="en-US" sz="2200" dirty="0"/>
              <a:t>벽에 </a:t>
            </a:r>
            <a:r>
              <a:rPr lang="ko-KR" altLang="en-US" sz="2200" dirty="0" err="1"/>
              <a:t>인테리어하는</a:t>
            </a:r>
            <a:r>
              <a:rPr lang="ko-KR" altLang="en-US" sz="2200" dirty="0"/>
              <a:t> 것 또한 벽의 그리드 시스템을 </a:t>
            </a:r>
            <a:r>
              <a:rPr lang="ko-KR" altLang="en-US" sz="2200" dirty="0" err="1"/>
              <a:t>따라감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창문과 선반을 보면 점의 위치가 동일한 것으로 보임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017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건설 현장">
            <a:extLst>
              <a:ext uri="{FF2B5EF4-FFF2-40B4-BE49-F238E27FC236}">
                <a16:creationId xmlns:a16="http://schemas.microsoft.com/office/drawing/2014/main" id="{FA5A24C8-C8E9-D020-3EA4-0327DA478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64" r="-1" b="10035"/>
          <a:stretch/>
        </p:blipFill>
        <p:spPr>
          <a:xfrm>
            <a:off x="20" y="-3"/>
            <a:ext cx="12190087" cy="6857993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A2DFBB36-5FE1-BFC5-6892-805B76D9B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"/>
            <a:ext cx="4613651" cy="685800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4E648-B4C2-B6E8-A5D2-E608E8694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46" y="714621"/>
            <a:ext cx="3445167" cy="3901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 sz="3200"/>
              <a:t>빌드</a:t>
            </a:r>
            <a:endParaRPr lang="en-US" altLang="ko-KR" sz="320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6185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43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A7E26-D366-25BB-7EFC-3185E81C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최적화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5FB2C7-E01A-660D-067B-9A40CDEA7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0" r="1204" b="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6AF98-9CFC-5094-68BC-3FC4B4A20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3400" y="2543364"/>
            <a:ext cx="3434180" cy="359901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물체들의 </a:t>
            </a:r>
            <a:r>
              <a:rPr lang="ko-KR" altLang="en-US" sz="2000" dirty="0" err="1"/>
              <a:t>메쉬</a:t>
            </a:r>
            <a:r>
              <a:rPr lang="ko-KR" altLang="en-US" sz="2000" dirty="0"/>
              <a:t> 및 </a:t>
            </a:r>
            <a:r>
              <a:rPr lang="ko-KR" altLang="en-US" sz="2000" dirty="0" err="1"/>
              <a:t>메테리얼에</a:t>
            </a:r>
            <a:r>
              <a:rPr lang="ko-KR" altLang="en-US" sz="2000" dirty="0"/>
              <a:t> 대한 표현을 최대한 줄여서 표현함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그림자 또한 복잡한 그림자로 표현하지 않고 단순화 시켜서 표현을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7518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10478-D2AF-F987-E3F1-8F7209AF5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73A69-B1D0-BE6A-F36F-C295648BA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심즈</a:t>
            </a:r>
            <a:r>
              <a:rPr lang="en-US" altLang="ko-KR" dirty="0"/>
              <a:t>4 </a:t>
            </a:r>
            <a:r>
              <a:rPr lang="ko-KR" altLang="en-US" dirty="0"/>
              <a:t>에서 모드 혹은 </a:t>
            </a:r>
            <a:r>
              <a:rPr lang="ko-KR" altLang="en-US" dirty="0" err="1"/>
              <a:t>치트키로</a:t>
            </a:r>
            <a:r>
              <a:rPr lang="ko-KR" altLang="en-US" dirty="0"/>
              <a:t> 점배치에서 벗어난 회전을 할 수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충돌 또한 무시하게 만들 수 있으며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치트로</a:t>
            </a:r>
            <a:r>
              <a:rPr lang="ko-KR" altLang="en-US" dirty="0"/>
              <a:t> 점 시스템에서 벗어나도 배치 스냅은 작동을 함</a:t>
            </a:r>
            <a:r>
              <a:rPr lang="en-US" altLang="ko-KR" dirty="0"/>
              <a:t>. </a:t>
            </a:r>
            <a:r>
              <a:rPr lang="ko-KR" altLang="en-US" dirty="0"/>
              <a:t>대신 겹치기 가능</a:t>
            </a:r>
            <a:endParaRPr lang="en-US" altLang="ko-KR" dirty="0"/>
          </a:p>
          <a:p>
            <a:r>
              <a:rPr lang="ko-KR" altLang="en-US" dirty="0"/>
              <a:t>해당 점은 물체와 약한 결합을 유지함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49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07850-0EBE-7839-07FE-3D4111C8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심즈</a:t>
            </a:r>
            <a:r>
              <a:rPr lang="en-US" altLang="ko-KR" dirty="0"/>
              <a:t>4 </a:t>
            </a:r>
            <a:r>
              <a:rPr lang="ko-KR" altLang="en-US" dirty="0"/>
              <a:t>빌딩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F81B67-8BC2-9451-E0E6-619A49F6E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배치시스템은 시각적으로는 그리드로 보이나 점시스템으로 만들어져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err="1"/>
              <a:t>심즈</a:t>
            </a:r>
            <a:r>
              <a:rPr lang="en-US" altLang="ko-KR" sz="1800" dirty="0"/>
              <a:t>4</a:t>
            </a:r>
            <a:r>
              <a:rPr lang="ko-KR" altLang="en-US" sz="1800" dirty="0"/>
              <a:t>에서 벽은 자동으로 스냅이 되며 그리드를 벗어나기도 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err="1"/>
              <a:t>심즈</a:t>
            </a:r>
            <a:r>
              <a:rPr lang="en-US" altLang="ko-KR" sz="1800" dirty="0"/>
              <a:t>4</a:t>
            </a:r>
            <a:r>
              <a:rPr lang="ko-KR" altLang="en-US" sz="1800" dirty="0"/>
              <a:t>에서 공간은 특별한 취급으로 해당 내부의 공간은 묶여서 표현이 된다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공간만 따로 템플릿으로 사용할 수 있으며 집 또한 공간의 묶음으로 집 템플릿을 사용할 수 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400" dirty="0"/>
          </a:p>
          <a:p>
            <a:endParaRPr lang="en-US" altLang="ko-KR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44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78C9E-C6C1-D5DE-CDFE-C2C4B164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224043"/>
            <a:ext cx="4229100" cy="1765016"/>
          </a:xfrm>
        </p:spPr>
        <p:txBody>
          <a:bodyPr anchor="t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시각적인 그리드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A17083-17BC-4797-8F5A-54B63FBE3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7" r="3" b="7169"/>
          <a:stretch/>
        </p:blipFill>
        <p:spPr>
          <a:xfrm>
            <a:off x="866422" y="7"/>
            <a:ext cx="5218654" cy="3517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663893-E77A-6686-E51A-8AF1215A7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7" r="3" b="4220"/>
          <a:stretch/>
        </p:blipFill>
        <p:spPr>
          <a:xfrm>
            <a:off x="6135146" y="-11"/>
            <a:ext cx="5218654" cy="351799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BFC0EAB-26E9-C8FA-01DA-8A831BDE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6422" y="398813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74851-7C6E-8D2C-F458-2A3B1B43A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0" y="3854885"/>
            <a:ext cx="5410200" cy="2384552"/>
          </a:xfrm>
        </p:spPr>
        <p:txBody>
          <a:bodyPr>
            <a:normAutofit/>
          </a:bodyPr>
          <a:lstStyle/>
          <a:p>
            <a:r>
              <a:rPr lang="ko-KR" altLang="en-US" sz="2000"/>
              <a:t>시각적으로는 그리드 형태를 띄움</a:t>
            </a:r>
            <a:r>
              <a:rPr lang="en-US" altLang="ko-KR" sz="2000"/>
              <a:t>.</a:t>
            </a:r>
          </a:p>
          <a:p>
            <a:r>
              <a:rPr lang="ko-KR" altLang="en-US" sz="2000"/>
              <a:t>월드의 좌표계를 따르는 것이아니라 해당 부지가 존재하는 곳에서 부터 그리드가 생기고</a:t>
            </a:r>
            <a:r>
              <a:rPr lang="en-US" altLang="ko-KR" sz="2000"/>
              <a:t>, </a:t>
            </a:r>
            <a:r>
              <a:rPr lang="ko-KR" altLang="en-US" sz="2000"/>
              <a:t>부지의 좌표계는 절대적임</a:t>
            </a:r>
          </a:p>
        </p:txBody>
      </p:sp>
    </p:spTree>
    <p:extLst>
      <p:ext uri="{BB962C8B-B14F-4D97-AF65-F5344CB8AC3E}">
        <p14:creationId xmlns:p14="http://schemas.microsoft.com/office/powerpoint/2010/main" val="150540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42E41B-CBBB-CE21-E611-BBDDDEB8B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벽 배치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6DAA68-03CE-957E-0488-70EF5F19A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44" b="7738"/>
          <a:stretch/>
        </p:blipFill>
        <p:spPr>
          <a:xfrm>
            <a:off x="838200" y="364143"/>
            <a:ext cx="5136795" cy="34264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6495C5-00B2-3DB9-7BD6-A2AE33640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3" b="11539"/>
          <a:stretch/>
        </p:blipFill>
        <p:spPr>
          <a:xfrm>
            <a:off x="6297264" y="364142"/>
            <a:ext cx="5136795" cy="342646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61288-28CE-92A6-DE58-1F344CA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ko-KR" altLang="en-US" sz="1800" dirty="0"/>
              <a:t>벽은 그리드의 중간에 위치함</a:t>
            </a:r>
            <a:r>
              <a:rPr lang="en-US" altLang="ko-KR" sz="1800" dirty="0"/>
              <a:t>. </a:t>
            </a:r>
          </a:p>
          <a:p>
            <a:r>
              <a:rPr lang="ko-KR" altLang="en-US" sz="1800" dirty="0"/>
              <a:t>특정방향으로 배치를 하면 특정방향으로는 그리드를 침범하지 않고 내부에 배치되고</a:t>
            </a:r>
            <a:r>
              <a:rPr lang="en-US" altLang="ko-KR" sz="1800" dirty="0"/>
              <a:t>, </a:t>
            </a:r>
            <a:r>
              <a:rPr lang="ko-KR" altLang="en-US" sz="1800" dirty="0"/>
              <a:t>특정방향 제외한 방향으로는 약간 </a:t>
            </a:r>
            <a:r>
              <a:rPr lang="ko-KR" altLang="en-US" sz="1800" dirty="0" err="1"/>
              <a:t>침범을함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400" dirty="0"/>
              <a:t>해당부분이 아마도 </a:t>
            </a:r>
            <a:r>
              <a:rPr lang="ko-KR" altLang="en-US" sz="1400" dirty="0" err="1"/>
              <a:t>심즈의</a:t>
            </a:r>
            <a:r>
              <a:rPr lang="ko-KR" altLang="en-US" sz="1400" dirty="0"/>
              <a:t> 최소 단위로 예상이됨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815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F46F9F-D791-37C2-808C-EB12AFF7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ko-KR" altLang="en-US" sz="4000" dirty="0"/>
              <a:t>빌드</a:t>
            </a:r>
            <a:br>
              <a:rPr lang="en-US" altLang="ko-KR" sz="4000" dirty="0"/>
            </a:br>
            <a:r>
              <a:rPr lang="ko-KR" altLang="en-US" sz="4000" dirty="0"/>
              <a:t>벽의 점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6180DA-32F3-50A7-DDF9-F9CE7338C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벽 또한 바닥과 마찬가지로 점시스템으로 운영되는 것으로 보임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해당 점보다 아래에 위치할 수는 없고</a:t>
            </a:r>
            <a:r>
              <a:rPr lang="en-US" altLang="ko-KR" sz="2000" dirty="0"/>
              <a:t>, </a:t>
            </a:r>
            <a:r>
              <a:rPr lang="ko-KR" altLang="en-US" sz="2000" dirty="0"/>
              <a:t>배치하려는 물체를 침범할 수 없음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작은 범위가 존재하는 듯함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98924B-AB6D-2D56-39F8-6104E93A1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4" r="20556" b="1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8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AD099D-D383-D089-83BA-DEA56852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벽 배치 및 공간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1A589-3389-DC9A-0C99-F7F13091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47" y="364143"/>
            <a:ext cx="4392900" cy="3426462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D3B3738-5CC9-B7F1-E4D5-77F58A7EB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211" y="364142"/>
            <a:ext cx="4392900" cy="34264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FD8EE-078E-952B-796C-17C1D64AA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ko-KR" altLang="en-US" sz="1800" dirty="0" err="1"/>
              <a:t>심즈</a:t>
            </a:r>
            <a:r>
              <a:rPr lang="en-US" altLang="ko-KR" sz="1800" dirty="0"/>
              <a:t>4</a:t>
            </a:r>
            <a:r>
              <a:rPr lang="ko-KR" altLang="en-US" sz="1800" dirty="0"/>
              <a:t>에서는 단일 벽은 공간으로 치치 않지만 공간은 특별한 것으로 취급함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여러 방법으로 벽을 배치할 수 있게 만들었음</a:t>
            </a:r>
            <a:endParaRPr lang="en-US" altLang="ko-KR" sz="1800" dirty="0"/>
          </a:p>
          <a:p>
            <a:r>
              <a:rPr lang="ko-KR" altLang="en-US" sz="1800" dirty="0"/>
              <a:t>대각선도 가능함</a:t>
            </a:r>
            <a:endParaRPr lang="en-US" altLang="ko-KR" sz="1800" dirty="0"/>
          </a:p>
          <a:p>
            <a:pPr lvl="1"/>
            <a:r>
              <a:rPr lang="ko-KR" altLang="en-US" sz="1400" dirty="0"/>
              <a:t>대각선을 보고 </a:t>
            </a:r>
            <a:r>
              <a:rPr lang="ko-KR" altLang="en-US" sz="1400" dirty="0" err="1"/>
              <a:t>유추해볼땐</a:t>
            </a:r>
            <a:r>
              <a:rPr lang="ko-KR" altLang="en-US" sz="1400" dirty="0"/>
              <a:t> 그리드 시스템보다는 점 </a:t>
            </a:r>
            <a:r>
              <a:rPr lang="ko-KR" altLang="en-US" sz="1400" dirty="0" err="1"/>
              <a:t>시스템인것으로</a:t>
            </a:r>
            <a:r>
              <a:rPr lang="ko-KR" altLang="en-US" sz="1400" dirty="0"/>
              <a:t> 보임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342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CAF4D1-3D7C-558D-EFB8-C44ACDEB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 err="1"/>
              <a:t>벽배치</a:t>
            </a:r>
            <a:r>
              <a:rPr lang="en-US" altLang="ko-KR" sz="3200" dirty="0"/>
              <a:t> </a:t>
            </a:r>
            <a:r>
              <a:rPr lang="ko-KR" altLang="en-US" sz="3200" dirty="0"/>
              <a:t>스냅</a:t>
            </a:r>
          </a:p>
        </p:txBody>
      </p:sp>
      <p:pic>
        <p:nvPicPr>
          <p:cNvPr id="5" name="그림 4" descr="스크린샷, 멀티미디어 소프트웨어, 그래픽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704B66FB-4506-984B-91AC-7212AB67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8" y="320040"/>
            <a:ext cx="5034655" cy="3927031"/>
          </a:xfrm>
          <a:prstGeom prst="rect">
            <a:avLst/>
          </a:prstGeom>
        </p:spPr>
      </p:pic>
      <p:pic>
        <p:nvPicPr>
          <p:cNvPr id="6" name="그림 5" descr="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CFD99C8-5E51-751E-29FF-EC0826BC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8" y="320040"/>
            <a:ext cx="5034655" cy="3927031"/>
          </a:xfrm>
          <a:prstGeom prst="rect">
            <a:avLst/>
          </a:pr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EE8FC-9710-41A8-9B08-63B3590D2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/>
          </a:bodyPr>
          <a:lstStyle/>
          <a:p>
            <a:r>
              <a:rPr lang="ko-KR" altLang="en-US" sz="2200" dirty="0"/>
              <a:t>벽들을 서로 근접해서 배치를 하면 자동으로 스냅이 걸리고</a:t>
            </a:r>
            <a:r>
              <a:rPr lang="en-US" altLang="ko-KR" sz="2200" dirty="0"/>
              <a:t>, </a:t>
            </a:r>
            <a:r>
              <a:rPr lang="ko-KR" altLang="en-US" sz="2200" dirty="0"/>
              <a:t>해당부분의 모양이 </a:t>
            </a:r>
            <a:r>
              <a:rPr lang="ko-KR" altLang="en-US" sz="2200" dirty="0" err="1"/>
              <a:t>변경이됨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대각선의 </a:t>
            </a:r>
            <a:r>
              <a:rPr lang="ko-KR" altLang="en-US" sz="2200"/>
              <a:t>경우에는 그리드에 정방향보다 </a:t>
            </a:r>
            <a:r>
              <a:rPr lang="ko-KR" altLang="en-US" sz="2200" dirty="0"/>
              <a:t>더 침범을 많이 하는 것을 알 수 있음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9655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680CBF-BA35-DD6C-9DE6-8D3A613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62856"/>
            <a:ext cx="3419856" cy="1600200"/>
          </a:xfrm>
        </p:spPr>
        <p:txBody>
          <a:bodyPr anchor="ctr">
            <a:normAutofit/>
          </a:bodyPr>
          <a:lstStyle/>
          <a:p>
            <a:r>
              <a:rPr lang="ko-KR" altLang="en-US" sz="3200" dirty="0"/>
              <a:t>빌드</a:t>
            </a:r>
            <a:br>
              <a:rPr lang="en-US" altLang="ko-KR" sz="3200" dirty="0"/>
            </a:br>
            <a:r>
              <a:rPr lang="ko-KR" altLang="en-US" sz="3200" dirty="0"/>
              <a:t>벽 배치벽의 높이</a:t>
            </a:r>
          </a:p>
        </p:txBody>
      </p:sp>
      <p:pic>
        <p:nvPicPr>
          <p:cNvPr id="6" name="그림 5" descr="스크린샷, 텍스트, 잔디, 인공 잔디이(가) 표시된 사진&#10;&#10;자동 생성된 설명">
            <a:extLst>
              <a:ext uri="{FF2B5EF4-FFF2-40B4-BE49-F238E27FC236}">
                <a16:creationId xmlns:a16="http://schemas.microsoft.com/office/drawing/2014/main" id="{FB645FD1-4F70-A0C8-E02F-2D5DF50CE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48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5" name="그림 4" descr="스크린샷, 텍스트, 경기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C0BFFD4-73FA-6A3E-7FE9-4C967E919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3014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E622EA-9F91-C1D9-9811-E9768166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62856"/>
            <a:ext cx="6903721" cy="1600200"/>
          </a:xfrm>
        </p:spPr>
        <p:txBody>
          <a:bodyPr anchor="ctr">
            <a:normAutofit/>
          </a:bodyPr>
          <a:lstStyle/>
          <a:p>
            <a:r>
              <a:rPr lang="ko-KR" altLang="en-US" sz="2200" dirty="0" err="1"/>
              <a:t>심즈</a:t>
            </a:r>
            <a:r>
              <a:rPr lang="en-US" altLang="ko-KR" sz="2200" dirty="0"/>
              <a:t>4</a:t>
            </a:r>
            <a:r>
              <a:rPr lang="ko-KR" altLang="en-US" sz="2200" dirty="0"/>
              <a:t>에서는 벽의 높이를 </a:t>
            </a:r>
            <a:r>
              <a:rPr lang="en-US" altLang="ko-KR" sz="2200" dirty="0"/>
              <a:t>3</a:t>
            </a:r>
            <a:r>
              <a:rPr lang="ko-KR" altLang="en-US" sz="2200" dirty="0"/>
              <a:t>단계에 걸쳐서 쉽게 변경할 수 있게 만들었음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하지만 제한점으로는 하나의 벽의 높이를 변경하면 해당 부지의 모든 벽의 높이가 </a:t>
            </a:r>
            <a:r>
              <a:rPr lang="ko-KR" altLang="en-US" sz="2200" dirty="0" err="1"/>
              <a:t>변경이됨</a:t>
            </a:r>
            <a:r>
              <a:rPr lang="en-US" altLang="ko-KR" sz="2200" dirty="0"/>
              <a:t>.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57513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624</Words>
  <Application>Microsoft Office PowerPoint</Application>
  <PresentationFormat>와이드스크린</PresentationFormat>
  <Paragraphs>78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테마</vt:lpstr>
      <vt:lpstr>TIH 메타버스</vt:lpstr>
      <vt:lpstr>빌드</vt:lpstr>
      <vt:lpstr>심즈4 빌딩 개요</vt:lpstr>
      <vt:lpstr>빌드 시각적인 그리드</vt:lpstr>
      <vt:lpstr>빌드 벽 배치</vt:lpstr>
      <vt:lpstr>빌드 벽의 점 시스템</vt:lpstr>
      <vt:lpstr>빌드 벽 배치 및 공간</vt:lpstr>
      <vt:lpstr>빌드 벽배치 스냅</vt:lpstr>
      <vt:lpstr>빌드 벽 배치벽의 높이</vt:lpstr>
      <vt:lpstr>빌드 템플릿 배치</vt:lpstr>
      <vt:lpstr>빌드 템플릿 배치</vt:lpstr>
      <vt:lpstr>빌드 천장</vt:lpstr>
      <vt:lpstr>인테리어</vt:lpstr>
      <vt:lpstr>심즈4 인테리어 개요</vt:lpstr>
      <vt:lpstr>인테리어 내부 점 시스템</vt:lpstr>
      <vt:lpstr>인테리어 스냅</vt:lpstr>
      <vt:lpstr>인테리어 수평 배치와 물체의 점 시스템</vt:lpstr>
      <vt:lpstr>인테리어 물체의 스케일 변화에 따른 물체 배치</vt:lpstr>
      <vt:lpstr>인테리어 수직 배치</vt:lpstr>
      <vt:lpstr>최적화</vt:lpstr>
      <vt:lpstr>추가정보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TIH 메타버스</dc:title>
  <dc:creator>Kim Jimin</dc:creator>
  <cp:lastModifiedBy>Kim Jimin</cp:lastModifiedBy>
  <cp:revision>5</cp:revision>
  <dcterms:created xsi:type="dcterms:W3CDTF">2023-09-21T05:09:26Z</dcterms:created>
  <dcterms:modified xsi:type="dcterms:W3CDTF">2023-09-22T03:19:22Z</dcterms:modified>
</cp:coreProperties>
</file>